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49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5"/>
            <a:ext cx="6800849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4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79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6" y="1357103"/>
            <a:ext cx="5708650" cy="5718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08330">
              <a:lnSpc>
                <a:spcPct val="100000"/>
              </a:lnSpc>
            </a:pPr>
            <a:r>
              <a:rPr dirty="0" sz="1650" spc="5" b="1">
                <a:latin typeface="Times New Roman"/>
                <a:cs typeface="Times New Roman"/>
              </a:rPr>
              <a:t>M</a:t>
            </a:r>
            <a:r>
              <a:rPr dirty="0" sz="1650" b="1">
                <a:latin typeface="Times New Roman"/>
                <a:cs typeface="Times New Roman"/>
              </a:rPr>
              <a:t>u</a:t>
            </a:r>
            <a:r>
              <a:rPr dirty="0" sz="1650" spc="-5" b="1">
                <a:latin typeface="Times New Roman"/>
                <a:cs typeface="Times New Roman"/>
              </a:rPr>
              <a:t>l</a:t>
            </a:r>
            <a:r>
              <a:rPr dirty="0" sz="1650" spc="-15" b="1">
                <a:latin typeface="Times New Roman"/>
                <a:cs typeface="Times New Roman"/>
              </a:rPr>
              <a:t>t</a:t>
            </a:r>
            <a:r>
              <a:rPr dirty="0" sz="1650" spc="-5" b="1">
                <a:latin typeface="Times New Roman"/>
                <a:cs typeface="Times New Roman"/>
              </a:rPr>
              <a:t>i</a:t>
            </a:r>
            <a:r>
              <a:rPr dirty="0" sz="1650" b="1">
                <a:latin typeface="Times New Roman"/>
                <a:cs typeface="Times New Roman"/>
              </a:rPr>
              <a:t>p</a:t>
            </a:r>
            <a:r>
              <a:rPr dirty="0" sz="1650" spc="-5" b="1">
                <a:latin typeface="Times New Roman"/>
                <a:cs typeface="Times New Roman"/>
              </a:rPr>
              <a:t>l</a:t>
            </a:r>
            <a:r>
              <a:rPr dirty="0" sz="1650" b="1">
                <a:latin typeface="Times New Roman"/>
                <a:cs typeface="Times New Roman"/>
              </a:rPr>
              <a:t>e </a:t>
            </a:r>
            <a:r>
              <a:rPr dirty="0" sz="1650" spc="10" b="1">
                <a:latin typeface="Times New Roman"/>
                <a:cs typeface="Times New Roman"/>
              </a:rPr>
              <a:t>C</a:t>
            </a:r>
            <a:r>
              <a:rPr dirty="0" sz="1650" b="1">
                <a:latin typeface="Times New Roman"/>
                <a:cs typeface="Times New Roman"/>
              </a:rPr>
              <a:t>ho</a:t>
            </a:r>
            <a:r>
              <a:rPr dirty="0" sz="1650" spc="-10" b="1">
                <a:latin typeface="Times New Roman"/>
                <a:cs typeface="Times New Roman"/>
              </a:rPr>
              <a:t>i</a:t>
            </a:r>
            <a:r>
              <a:rPr dirty="0" sz="1650" spc="-5" b="1">
                <a:latin typeface="Times New Roman"/>
                <a:cs typeface="Times New Roman"/>
              </a:rPr>
              <a:t>c</a:t>
            </a:r>
            <a:r>
              <a:rPr dirty="0" sz="1650" b="1">
                <a:latin typeface="Times New Roman"/>
                <a:cs typeface="Times New Roman"/>
              </a:rPr>
              <a:t>e</a:t>
            </a:r>
            <a:r>
              <a:rPr dirty="0" sz="1650" spc="-25" b="1">
                <a:latin typeface="Times New Roman"/>
                <a:cs typeface="Times New Roman"/>
              </a:rPr>
              <a:t> </a:t>
            </a:r>
            <a:r>
              <a:rPr dirty="0" sz="1650" spc="-10" b="1">
                <a:latin typeface="Times New Roman"/>
                <a:cs typeface="Times New Roman"/>
              </a:rPr>
              <a:t>Q</a:t>
            </a:r>
            <a:r>
              <a:rPr dirty="0" sz="1650" b="1">
                <a:latin typeface="Times New Roman"/>
                <a:cs typeface="Times New Roman"/>
              </a:rPr>
              <a:t>u</a:t>
            </a:r>
            <a:r>
              <a:rPr dirty="0" sz="1650" spc="5" b="1">
                <a:latin typeface="Times New Roman"/>
                <a:cs typeface="Times New Roman"/>
              </a:rPr>
              <a:t>e</a:t>
            </a:r>
            <a:r>
              <a:rPr dirty="0" sz="1650" spc="-10" b="1">
                <a:latin typeface="Times New Roman"/>
                <a:cs typeface="Times New Roman"/>
              </a:rPr>
              <a:t>s</a:t>
            </a:r>
            <a:r>
              <a:rPr dirty="0" sz="1650" b="1">
                <a:latin typeface="Times New Roman"/>
                <a:cs typeface="Times New Roman"/>
              </a:rPr>
              <a:t>t</a:t>
            </a:r>
            <a:r>
              <a:rPr dirty="0" sz="1650" spc="-10" b="1">
                <a:latin typeface="Times New Roman"/>
                <a:cs typeface="Times New Roman"/>
              </a:rPr>
              <a:t>i</a:t>
            </a:r>
            <a:r>
              <a:rPr dirty="0" sz="1650" b="1">
                <a:latin typeface="Times New Roman"/>
                <a:cs typeface="Times New Roman"/>
              </a:rPr>
              <a:t>ons</a:t>
            </a:r>
            <a:r>
              <a:rPr dirty="0" sz="1650" spc="10" b="1">
                <a:latin typeface="Times New Roman"/>
                <a:cs typeface="Times New Roman"/>
              </a:rPr>
              <a:t> </a:t>
            </a:r>
            <a:r>
              <a:rPr dirty="0" sz="1650" b="1">
                <a:latin typeface="Times New Roman"/>
                <a:cs typeface="Times New Roman"/>
              </a:rPr>
              <a:t>on</a:t>
            </a:r>
            <a:r>
              <a:rPr dirty="0" sz="1650" spc="5" b="1">
                <a:latin typeface="Times New Roman"/>
                <a:cs typeface="Times New Roman"/>
              </a:rPr>
              <a:t> </a:t>
            </a:r>
            <a:r>
              <a:rPr dirty="0" sz="1650" spc="-15" b="1">
                <a:latin typeface="Times New Roman"/>
                <a:cs typeface="Times New Roman"/>
              </a:rPr>
              <a:t>80</a:t>
            </a:r>
            <a:r>
              <a:rPr dirty="0" sz="1650" b="1">
                <a:latin typeface="Times New Roman"/>
                <a:cs typeface="Times New Roman"/>
              </a:rPr>
              <a:t>86</a:t>
            </a:r>
            <a:r>
              <a:rPr dirty="0" sz="1650" spc="5" b="1">
                <a:latin typeface="Times New Roman"/>
                <a:cs typeface="Times New Roman"/>
              </a:rPr>
              <a:t> M</a:t>
            </a:r>
            <a:r>
              <a:rPr dirty="0" sz="1650" spc="-20" b="1">
                <a:latin typeface="Times New Roman"/>
                <a:cs typeface="Times New Roman"/>
              </a:rPr>
              <a:t>i</a:t>
            </a:r>
            <a:r>
              <a:rPr dirty="0" sz="1650" spc="5" b="1">
                <a:latin typeface="Times New Roman"/>
                <a:cs typeface="Times New Roman"/>
              </a:rPr>
              <a:t>c</a:t>
            </a:r>
            <a:r>
              <a:rPr dirty="0" sz="1650" spc="-5" b="1">
                <a:latin typeface="Times New Roman"/>
                <a:cs typeface="Times New Roman"/>
              </a:rPr>
              <a:t>r</a:t>
            </a:r>
            <a:r>
              <a:rPr dirty="0" sz="1650" b="1">
                <a:latin typeface="Times New Roman"/>
                <a:cs typeface="Times New Roman"/>
              </a:rPr>
              <a:t>o</a:t>
            </a:r>
            <a:r>
              <a:rPr dirty="0" sz="1650" spc="-15" b="1">
                <a:latin typeface="Times New Roman"/>
                <a:cs typeface="Times New Roman"/>
              </a:rPr>
              <a:t>p</a:t>
            </a:r>
            <a:r>
              <a:rPr dirty="0" sz="1650" spc="-5" b="1">
                <a:latin typeface="Times New Roman"/>
                <a:cs typeface="Times New Roman"/>
              </a:rPr>
              <a:t>r</a:t>
            </a:r>
            <a:r>
              <a:rPr dirty="0" sz="1650" spc="10" b="1">
                <a:latin typeface="Times New Roman"/>
                <a:cs typeface="Times New Roman"/>
              </a:rPr>
              <a:t>o</a:t>
            </a:r>
            <a:r>
              <a:rPr dirty="0" sz="1650" spc="-5" b="1">
                <a:latin typeface="Times New Roman"/>
                <a:cs typeface="Times New Roman"/>
              </a:rPr>
              <a:t>ce</a:t>
            </a:r>
            <a:r>
              <a:rPr dirty="0" sz="1650" b="1">
                <a:latin typeface="Times New Roman"/>
                <a:cs typeface="Times New Roman"/>
              </a:rPr>
              <a:t>s</a:t>
            </a:r>
            <a:r>
              <a:rPr dirty="0" sz="1650" spc="-25" b="1">
                <a:latin typeface="Times New Roman"/>
                <a:cs typeface="Times New Roman"/>
              </a:rPr>
              <a:t>s</a:t>
            </a:r>
            <a:r>
              <a:rPr dirty="0" sz="1650" b="1">
                <a:latin typeface="Times New Roman"/>
                <a:cs typeface="Times New Roman"/>
              </a:rPr>
              <a:t>or</a:t>
            </a:r>
            <a:endParaRPr sz="1650">
              <a:latin typeface="Times New Roman"/>
              <a:cs typeface="Times New Roman"/>
            </a:endParaRPr>
          </a:p>
          <a:p>
            <a:pPr marL="160020" indent="-147320">
              <a:lnSpc>
                <a:spcPts val="1360"/>
              </a:lnSpc>
              <a:spcBef>
                <a:spcPts val="1280"/>
              </a:spcBef>
              <a:buFont typeface="Times New Roman"/>
              <a:buAutoNum type="arabicPeriod"/>
              <a:tabLst>
                <a:tab pos="160655" algn="l"/>
                <a:tab pos="2047239" algn="l"/>
              </a:tabLst>
            </a:pP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hip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lvl="1" marL="12700" marR="74612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ple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sin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uble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iple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160020" indent="-147320">
              <a:lnSpc>
                <a:spcPts val="1290"/>
              </a:lnSpc>
              <a:buFont typeface="Times New Roman"/>
              <a:buAutoNum type="arabicPeriod"/>
              <a:tabLst>
                <a:tab pos="160655" algn="l"/>
                <a:tab pos="2100580" algn="l"/>
              </a:tabLst>
            </a:pP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/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uit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ute</a:t>
            </a:r>
            <a:endParaRPr sz="1150">
              <a:latin typeface="Times New Roman"/>
              <a:cs typeface="Times New Roman"/>
            </a:endParaRPr>
          </a:p>
          <a:p>
            <a:pPr lvl="1" marL="12700" marR="42418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ic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nic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160020" indent="-147320">
              <a:lnSpc>
                <a:spcPts val="1290"/>
              </a:lnSpc>
              <a:buFont typeface="Times New Roman"/>
              <a:buAutoNum type="arabicPeriod"/>
              <a:tabLst>
                <a:tab pos="160655" algn="l"/>
                <a:tab pos="1962150" algn="l"/>
              </a:tabLst>
            </a:pP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ut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ut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  <a:p>
            <a:pPr lvl="1" marL="12700" marR="663575" indent="444500">
              <a:lnSpc>
                <a:spcPts val="1360"/>
              </a:lnSpc>
              <a:spcBef>
                <a:spcPts val="4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ple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160020" indent="-147320">
              <a:lnSpc>
                <a:spcPts val="1360"/>
              </a:lnSpc>
              <a:spcBef>
                <a:spcPts val="100"/>
              </a:spcBef>
              <a:buFont typeface="Times New Roman"/>
              <a:buAutoNum type="arabicPeriod"/>
              <a:tabLst>
                <a:tab pos="160655" algn="l"/>
                <a:tab pos="3488054" algn="l"/>
              </a:tabLst>
            </a:pP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se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76327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20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160020" indent="-147320">
              <a:lnSpc>
                <a:spcPts val="1290"/>
              </a:lnSpc>
              <a:buFont typeface="Times New Roman"/>
              <a:buAutoNum type="arabicPeriod"/>
              <a:tabLst>
                <a:tab pos="160655" algn="l"/>
                <a:tab pos="4166235" algn="l"/>
              </a:tabLst>
            </a:pP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nic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pu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bui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marL="12700" marR="762000" indent="444500">
              <a:lnSpc>
                <a:spcPts val="1340"/>
              </a:lnSpc>
              <a:spcBef>
                <a:spcPts val="60"/>
              </a:spcBef>
              <a:tabLst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950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 spc="5">
                <a:latin typeface="Times New Roman"/>
                <a:cs typeface="Times New Roman"/>
              </a:rPr>
              <a:t>60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 spc="5">
                <a:latin typeface="Times New Roman"/>
                <a:cs typeface="Times New Roman"/>
              </a:rPr>
              <a:t>40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930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160020" indent="-147320">
              <a:lnSpc>
                <a:spcPts val="1290"/>
              </a:lnSpc>
              <a:buFont typeface="Times New Roman"/>
              <a:buAutoNum type="arabicPeriod" startAt="6"/>
              <a:tabLst>
                <a:tab pos="160655" algn="l"/>
                <a:tab pos="2621280" algn="l"/>
              </a:tabLst>
            </a:pP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960</a:t>
            </a:r>
            <a:r>
              <a:rPr dirty="0" sz="1150" spc="-10">
                <a:latin typeface="Times New Roman"/>
                <a:cs typeface="Times New Roman"/>
              </a:rPr>
              <a:t>'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inst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tute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508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2236470" algn="l"/>
                <a:tab pos="3570604" algn="l"/>
                <a:tab pos="4905375" algn="l"/>
              </a:tabLst>
            </a:pP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ui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v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uum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tu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nsisto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160020" indent="-147320">
              <a:lnSpc>
                <a:spcPts val="1280"/>
              </a:lnSpc>
              <a:buFont typeface="Times New Roman"/>
              <a:buAutoNum type="arabicPeriod" startAt="6"/>
              <a:tabLst>
                <a:tab pos="160655" algn="l"/>
                <a:tab pos="2804160" algn="l"/>
              </a:tabLst>
            </a:pP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  <a:p>
            <a:pPr lvl="1" marL="12700" marR="790575" indent="444500">
              <a:lnSpc>
                <a:spcPts val="1340"/>
              </a:lnSpc>
              <a:spcBef>
                <a:spcPts val="5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32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160020" indent="-147320">
              <a:lnSpc>
                <a:spcPts val="1290"/>
              </a:lnSpc>
              <a:buFont typeface="Times New Roman"/>
              <a:buAutoNum type="arabicPeriod" startAt="6"/>
              <a:tabLst>
                <a:tab pos="160655" algn="l"/>
                <a:tab pos="4187190" algn="l"/>
              </a:tabLst>
            </a:pP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d/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2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61468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20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/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160020" indent="-147320">
              <a:lnSpc>
                <a:spcPts val="1290"/>
              </a:lnSpc>
              <a:buFont typeface="Times New Roman"/>
              <a:buAutoNum type="arabicPeriod" startAt="6"/>
              <a:tabLst>
                <a:tab pos="160655" algn="l"/>
                <a:tab pos="3385820" algn="l"/>
              </a:tabLst>
            </a:pP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086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bus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ide</a:t>
            </a:r>
            <a:endParaRPr sz="1150">
              <a:latin typeface="Times New Roman"/>
              <a:cs typeface="Times New Roman"/>
            </a:endParaRPr>
          </a:p>
          <a:p>
            <a:pPr lvl="1" marL="12700" marR="116205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194310" algn="l"/>
                <a:tab pos="1346835" algn="l"/>
                <a:tab pos="2680970" algn="l"/>
                <a:tab pos="4015104" algn="l"/>
              </a:tabLst>
            </a:pP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2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10"/>
              <a:tabLst>
                <a:tab pos="235585" algn="l"/>
                <a:tab pos="200152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35179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oding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305"/>
              </a:lnSpc>
              <a:buFont typeface="Times New Roman"/>
              <a:buAutoNum type="arabicPeriod" startAt="10"/>
              <a:tabLst>
                <a:tab pos="235585" algn="l"/>
                <a:tab pos="495046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20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nsible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di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7316" y="7071988"/>
            <a:ext cx="3056890" cy="684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ndi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sult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15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endParaRPr sz="1150">
              <a:latin typeface="Times New Roman"/>
              <a:cs typeface="Times New Roman"/>
            </a:endParaRPr>
          </a:p>
          <a:p>
            <a:pPr marL="12700" marR="1186815" indent="444500">
              <a:lnSpc>
                <a:spcPts val="1340"/>
              </a:lnSpc>
              <a:spcBef>
                <a:spcPts val="60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sult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ddi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  <a:tabLst>
                <a:tab pos="2085339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k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35824" y="7071988"/>
            <a:ext cx="167005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6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ndi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subt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316" y="7753215"/>
            <a:ext cx="280670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ts val="1360"/>
              </a:lnSpc>
              <a:tabLst>
                <a:tab pos="179197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ndi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S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91049" y="7753215"/>
            <a:ext cx="98488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25419" y="7753215"/>
            <a:ext cx="82931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316" y="8094591"/>
            <a:ext cx="203136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18030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7316" y="8265279"/>
            <a:ext cx="249301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-20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91034" y="8265279"/>
            <a:ext cx="820419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sin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25374" y="8265279"/>
            <a:ext cx="103505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ndi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7316" y="8606656"/>
            <a:ext cx="19831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69770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7316" y="8777344"/>
            <a:ext cx="272288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low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due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91064" y="8777344"/>
            <a:ext cx="68199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5404" y="8777344"/>
            <a:ext cx="73787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6" y="1346320"/>
            <a:ext cx="2072639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59305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5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7316" y="1517008"/>
            <a:ext cx="4090670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3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5419" y="1517008"/>
            <a:ext cx="74549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316" y="1856860"/>
            <a:ext cx="32353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21355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30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upi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316" y="2027548"/>
            <a:ext cx="389890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&amp;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BH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&amp;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CH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&amp;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25315" y="2027548"/>
            <a:ext cx="8096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&amp;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316" y="2368924"/>
            <a:ext cx="22447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31390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7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indi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7316" y="2539612"/>
            <a:ext cx="4156075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oint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oint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so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25404" y="2539612"/>
            <a:ext cx="131508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7316" y="2880988"/>
            <a:ext cx="21869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73605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BP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7316" y="3051676"/>
            <a:ext cx="3927475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25404" y="3051676"/>
            <a:ext cx="104203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7316" y="3393052"/>
            <a:ext cx="203136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18030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7316" y="3563740"/>
            <a:ext cx="419735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q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25360" y="3563740"/>
            <a:ext cx="10382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.D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7316" y="3905116"/>
            <a:ext cx="28956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81630" algn="l"/>
              </a:tabLst>
            </a:pP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old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7316" y="4075803"/>
            <a:ext cx="4338955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3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20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5419" y="4075803"/>
            <a:ext cx="10763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7316" y="4415656"/>
            <a:ext cx="5604510" cy="4610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 indent="-444500">
              <a:lnSpc>
                <a:spcPts val="1360"/>
              </a:lnSpc>
              <a:buFont typeface="Times New Roman"/>
              <a:buAutoNum type="arabicPeriod" startAt="21"/>
              <a:tabLst>
                <a:tab pos="235585" algn="l"/>
                <a:tab pos="337121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ins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z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  <a:p>
            <a:pPr marL="12700" marR="806450" indent="444500">
              <a:lnSpc>
                <a:spcPts val="1340"/>
              </a:lnSpc>
              <a:spcBef>
                <a:spcPts val="60"/>
              </a:spcBef>
              <a:tabLst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22"/>
              <a:tabLst>
                <a:tab pos="235585" algn="l"/>
                <a:tab pos="487616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64833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q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ue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22"/>
              <a:tabLst>
                <a:tab pos="235585" algn="l"/>
                <a:tab pos="351409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30">
                <a:latin typeface="Times New Roman"/>
                <a:cs typeface="Times New Roman"/>
              </a:rPr>
              <a:t>b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te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divid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endParaRPr sz="1150">
              <a:latin typeface="Times New Roman"/>
              <a:cs typeface="Times New Roman"/>
            </a:endParaRPr>
          </a:p>
          <a:p>
            <a:pPr lvl="1" marL="12700" marR="407034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K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64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K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te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33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K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te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K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22"/>
              <a:tabLst>
                <a:tab pos="235585" algn="l"/>
                <a:tab pos="196977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508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22"/>
              <a:tabLst>
                <a:tab pos="235585" algn="l"/>
                <a:tab pos="325501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CS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inst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endParaRPr sz="1150">
              <a:latin typeface="Times New Roman"/>
              <a:cs typeface="Times New Roman"/>
            </a:endParaRPr>
          </a:p>
          <a:p>
            <a:pPr lvl="1" marL="12700" marR="300355" indent="444500">
              <a:lnSpc>
                <a:spcPts val="1330"/>
              </a:lnSpc>
              <a:spcBef>
                <a:spcPts val="6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22"/>
              <a:tabLst>
                <a:tab pos="235585" algn="l"/>
                <a:tab pos="143192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th</a:t>
            </a:r>
            <a:endParaRPr sz="1150">
              <a:latin typeface="Times New Roman"/>
              <a:cs typeface="Times New Roman"/>
            </a:endParaRPr>
          </a:p>
          <a:p>
            <a:pPr lvl="1" marL="12700" marR="55372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22"/>
              <a:tabLst>
                <a:tab pos="235585" algn="l"/>
                <a:tab pos="3484879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push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ou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30416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6220" indent="-223520">
              <a:lnSpc>
                <a:spcPts val="1290"/>
              </a:lnSpc>
              <a:buFont typeface="Times New Roman"/>
              <a:buAutoNum type="arabicPeriod" startAt="22"/>
              <a:tabLst>
                <a:tab pos="236854" algn="l"/>
                <a:tab pos="4822825" algn="l"/>
              </a:tabLst>
            </a:pPr>
            <a:r>
              <a:rPr dirty="0" sz="1150" spc="-25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pi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ons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ut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ve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ds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77279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457200" marR="806450" indent="-444500">
              <a:lnSpc>
                <a:spcPts val="1340"/>
              </a:lnSpc>
              <a:spcBef>
                <a:spcPts val="5"/>
              </a:spcBef>
              <a:buFont typeface="Times New Roman"/>
              <a:buAutoNum type="arabicPeriod" startAt="22"/>
              <a:tabLst>
                <a:tab pos="235585" algn="l"/>
                <a:tab pos="1791970" algn="l"/>
                <a:tab pos="3126105" algn="l"/>
                <a:tab pos="4179570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2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           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30</a:t>
            </a:r>
            <a:r>
              <a:rPr dirty="0" sz="1150">
                <a:latin typeface="Times New Roman"/>
                <a:cs typeface="Times New Roman"/>
              </a:rPr>
              <a:t>	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4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05"/>
              </a:lnSpc>
            </a:pP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6" y="1346320"/>
            <a:ext cx="2464435" cy="5149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indent="-222250">
              <a:lnSpc>
                <a:spcPts val="1360"/>
              </a:lnSpc>
              <a:buFont typeface="Times New Roman"/>
              <a:buAutoNum type="arabicPeriod" startAt="30"/>
              <a:tabLst>
                <a:tab pos="235585" algn="l"/>
                <a:tab pos="2437130" algn="l"/>
              </a:tabLst>
            </a:pP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2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508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</a:tabLst>
            </a:pP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pl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di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91093" y="1517008"/>
            <a:ext cx="85661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su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5449" y="1517008"/>
            <a:ext cx="68453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316" y="1882768"/>
            <a:ext cx="335661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01700" algn="l"/>
              </a:tabLst>
            </a:pPr>
            <a:r>
              <a:rPr dirty="0" sz="1150" spc="5">
                <a:latin typeface="Times New Roman"/>
                <a:cs typeface="Times New Roman"/>
              </a:rPr>
              <a:t>3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ts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316" y="2053456"/>
            <a:ext cx="363347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25448" y="2053456"/>
            <a:ext cx="41275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316" y="2394832"/>
            <a:ext cx="1859280" cy="685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indent="-222250">
              <a:lnSpc>
                <a:spcPts val="1360"/>
              </a:lnSpc>
              <a:buFont typeface="Times New Roman"/>
              <a:buAutoNum type="arabicPeriod" startAt="32"/>
              <a:tabLst>
                <a:tab pos="235585" algn="l"/>
                <a:tab pos="184594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JS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638810" indent="-181610">
              <a:lnSpc>
                <a:spcPts val="1345"/>
              </a:lnSpc>
              <a:buFont typeface="Times New Roman"/>
              <a:buAutoNum type="alphaUcPeriod"/>
              <a:tabLst>
                <a:tab pos="639445" algn="l"/>
              </a:tabLst>
            </a:pPr>
            <a:r>
              <a:rPr dirty="0" sz="1150">
                <a:latin typeface="Times New Roman"/>
                <a:cs typeface="Times New Roman"/>
              </a:rPr>
              <a:t>ju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endParaRPr sz="1150">
              <a:latin typeface="Times New Roman"/>
              <a:cs typeface="Times New Roman"/>
            </a:endParaRPr>
          </a:p>
          <a:p>
            <a:pPr marL="12700" marR="290830" indent="444500">
              <a:lnSpc>
                <a:spcPts val="1340"/>
              </a:lnSpc>
              <a:spcBef>
                <a:spcPts val="60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ju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ple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91049" y="2565520"/>
            <a:ext cx="1087755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6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ju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ju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it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7316" y="3077584"/>
            <a:ext cx="5617845" cy="6143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55"/>
              </a:lnSpc>
              <a:buFont typeface="Times New Roman"/>
              <a:buAutoNum type="arabicPeriod" startAt="33"/>
              <a:tabLst>
                <a:tab pos="235585" algn="l"/>
                <a:tab pos="4779645" algn="l"/>
              </a:tabLst>
            </a:pP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nst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vidi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oth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412750" indent="444500">
              <a:lnSpc>
                <a:spcPts val="1340"/>
              </a:lnSpc>
              <a:spcBef>
                <a:spcPts val="5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pe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 spc="1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pe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low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pe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35">
                <a:latin typeface="Times New Roman"/>
                <a:cs typeface="Times New Roman"/>
              </a:rPr>
              <a:t>t</a:t>
            </a:r>
            <a:r>
              <a:rPr dirty="0" sz="1150" spc="-30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pe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33"/>
              <a:tabLst>
                <a:tab pos="235585" algn="l"/>
                <a:tab pos="363283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di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inst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hi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  <a:p>
            <a:pPr lvl="1" marL="12700" marR="47117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ndi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inst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20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305"/>
              </a:lnSpc>
              <a:buFont typeface="Times New Roman"/>
              <a:buAutoNum type="arabicPeriod" startAt="33"/>
              <a:tabLst>
                <a:tab pos="23558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sp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di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>
                <a:latin typeface="Times New Roman"/>
                <a:cs typeface="Times New Roman"/>
              </a:rPr>
              <a:t>ists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Times New Roman"/>
              <a:buAutoNum type="arabicPeriod" startAt="33"/>
            </a:pPr>
            <a:endParaRPr sz="1200">
              <a:latin typeface="Times New Roman"/>
              <a:cs typeface="Times New Roman"/>
            </a:endParaRPr>
          </a:p>
          <a:p>
            <a:pPr lvl="1" marL="12700" marR="453390" indent="444500">
              <a:lnSpc>
                <a:spcPts val="1340"/>
              </a:lnSpc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ndi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33"/>
              <a:tabLst>
                <a:tab pos="235585" algn="l"/>
                <a:tab pos="428625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pi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ds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gist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77851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33"/>
              <a:tabLst>
                <a:tab pos="235585" algn="l"/>
                <a:tab pos="120332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30">
                <a:latin typeface="Times New Roman"/>
                <a:cs typeface="Times New Roman"/>
              </a:rPr>
              <a:t>b</a:t>
            </a:r>
            <a:r>
              <a:rPr dirty="0" sz="1150" spc="-40">
                <a:latin typeface="Times New Roman"/>
                <a:cs typeface="Times New Roman"/>
              </a:rPr>
              <a:t>y</a:t>
            </a:r>
            <a:r>
              <a:rPr dirty="0" sz="1150" spc="2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one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ode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oth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ode</a:t>
            </a:r>
            <a:endParaRPr sz="1150">
              <a:latin typeface="Times New Roman"/>
              <a:cs typeface="Times New Roman"/>
            </a:endParaRPr>
          </a:p>
          <a:p>
            <a:pPr lvl="1" marL="12700" marR="58928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10">
                <a:latin typeface="Times New Roman"/>
                <a:cs typeface="Times New Roman"/>
              </a:rPr>
              <a:t>X</a:t>
            </a:r>
            <a:r>
              <a:rPr dirty="0" sz="1150" spc="-1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X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75"/>
              </a:lnSpc>
              <a:buFont typeface="Times New Roman"/>
              <a:buAutoNum type="arabicPeriod" startAt="33"/>
              <a:tabLst>
                <a:tab pos="235585" algn="l"/>
                <a:tab pos="105410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endParaRPr sz="1150">
              <a:latin typeface="Times New Roman"/>
              <a:cs typeface="Times New Roman"/>
            </a:endParaRPr>
          </a:p>
          <a:p>
            <a:pPr lvl="1" marL="12700" marR="80454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33"/>
              <a:tabLst>
                <a:tab pos="235585" algn="l"/>
                <a:tab pos="410337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80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20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inst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2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oth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endParaRPr sz="1150">
              <a:latin typeface="Times New Roman"/>
              <a:cs typeface="Times New Roman"/>
            </a:endParaRPr>
          </a:p>
          <a:p>
            <a:pPr lvl="1" marL="12700" marR="80454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33"/>
              <a:tabLst>
                <a:tab pos="235585" algn="l"/>
                <a:tab pos="381762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ins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z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 spc="-30">
                <a:latin typeface="Times New Roman"/>
                <a:cs typeface="Times New Roman"/>
              </a:rPr>
              <a:t>y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lvl="1" marL="12700" marR="52387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q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ue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12700" marR="129539">
              <a:lnSpc>
                <a:spcPts val="1340"/>
              </a:lnSpc>
              <a:buFont typeface="Times New Roman"/>
              <a:buAutoNum type="arabicPeriod" startAt="33"/>
              <a:tabLst>
                <a:tab pos="235585" algn="l"/>
                <a:tab pos="135128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qui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20">
                <a:latin typeface="Times New Roman"/>
                <a:cs typeface="Times New Roman"/>
              </a:rPr>
              <a:t>h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z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endParaRPr sz="1150">
              <a:latin typeface="Times New Roman"/>
              <a:cs typeface="Times New Roman"/>
            </a:endParaRPr>
          </a:p>
          <a:p>
            <a:pPr lvl="1" marL="12700" marR="515620" indent="444500">
              <a:lnSpc>
                <a:spcPts val="1340"/>
              </a:lnSpc>
              <a:spcBef>
                <a:spcPts val="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33"/>
              <a:tabLst>
                <a:tab pos="235585" algn="l"/>
                <a:tab pos="376555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-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5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endParaRPr sz="1150">
              <a:latin typeface="Times New Roman"/>
              <a:cs typeface="Times New Roman"/>
            </a:endParaRPr>
          </a:p>
          <a:p>
            <a:pPr lvl="1" marL="12700" marR="699135" indent="444500">
              <a:lnSpc>
                <a:spcPts val="1330"/>
              </a:lnSpc>
              <a:spcBef>
                <a:spcPts val="6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20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32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33"/>
              <a:tabLst>
                <a:tab pos="235585" algn="l"/>
                <a:tab pos="358140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-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15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_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endParaRPr sz="1150">
              <a:latin typeface="Times New Roman"/>
              <a:cs typeface="Times New Roman"/>
            </a:endParaRPr>
          </a:p>
          <a:p>
            <a:pPr lvl="1" marL="12700" marR="62611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20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305"/>
              </a:lnSpc>
              <a:buFont typeface="Times New Roman"/>
              <a:buAutoNum type="arabicPeriod" startAt="33"/>
              <a:tabLst>
                <a:tab pos="235585" algn="l"/>
                <a:tab pos="373189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ou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0016" y="4431884"/>
            <a:ext cx="444500" cy="0"/>
          </a:xfrm>
          <a:custGeom>
            <a:avLst/>
            <a:gdLst/>
            <a:ahLst/>
            <a:cxnLst/>
            <a:rect l="l" t="t" r="r" b="b"/>
            <a:pathLst>
              <a:path w="444500" h="0">
                <a:moveTo>
                  <a:pt x="0" y="0"/>
                </a:moveTo>
                <a:lnTo>
                  <a:pt x="444271" y="0"/>
                </a:lnTo>
              </a:path>
            </a:pathLst>
          </a:custGeom>
          <a:ln w="592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6" y="1346320"/>
            <a:ext cx="235585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6</a:t>
            </a:r>
            <a:r>
              <a:rPr dirty="0" sz="1150" spc="-5">
                <a:latin typeface="Times New Roman"/>
                <a:cs typeface="Times New Roman"/>
              </a:rPr>
              <a:t>-</a:t>
            </a:r>
            <a:r>
              <a:rPr dirty="0" sz="1150" spc="5">
                <a:latin typeface="Times New Roman"/>
                <a:cs typeface="Times New Roman"/>
              </a:rPr>
              <a:t>19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 spc="-5">
                <a:latin typeface="Times New Roman"/>
                <a:cs typeface="Times New Roman"/>
              </a:rPr>
              <a:t>-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7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91078" y="1346320"/>
            <a:ext cx="68453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 spc="-5">
                <a:latin typeface="Times New Roman"/>
                <a:cs typeface="Times New Roman"/>
              </a:rPr>
              <a:t>-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17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5449" y="1346320"/>
            <a:ext cx="67691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C0</a:t>
            </a:r>
            <a:r>
              <a:rPr dirty="0" sz="1150" spc="-5">
                <a:latin typeface="Times New Roman"/>
                <a:cs typeface="Times New Roman"/>
              </a:rPr>
              <a:t>-</a:t>
            </a:r>
            <a:r>
              <a:rPr dirty="0" sz="1150" spc="5">
                <a:latin typeface="Times New Roman"/>
                <a:cs typeface="Times New Roman"/>
              </a:rPr>
              <a:t>C17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316" y="1686172"/>
            <a:ext cx="5621020" cy="4439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 indent="-444500">
              <a:lnSpc>
                <a:spcPts val="1360"/>
              </a:lnSpc>
              <a:buFont typeface="Times New Roman"/>
              <a:buAutoNum type="arabicPeriod" startAt="45"/>
              <a:tabLst>
                <a:tab pos="235585" algn="l"/>
                <a:tab pos="862330" algn="l"/>
              </a:tabLst>
            </a:pP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endParaRPr sz="1150">
              <a:latin typeface="Times New Roman"/>
              <a:cs typeface="Times New Roman"/>
            </a:endParaRPr>
          </a:p>
          <a:p>
            <a:pPr lvl="1" marL="12700" marR="67564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5">
                <a:latin typeface="Times New Roman"/>
                <a:cs typeface="Times New Roman"/>
              </a:rPr>
              <a:t>RD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RD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/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C</a:t>
            </a:r>
            <a:r>
              <a:rPr dirty="0" sz="1150" spc="-15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457200" marR="179070" indent="-444500">
              <a:lnSpc>
                <a:spcPts val="1340"/>
              </a:lnSpc>
              <a:spcBef>
                <a:spcPts val="5"/>
              </a:spcBef>
              <a:buFont typeface="Times New Roman"/>
              <a:buAutoNum type="arabicPeriod" startAt="45"/>
              <a:tabLst>
                <a:tab pos="235585" algn="l"/>
                <a:tab pos="1791970" algn="l"/>
                <a:tab pos="3126105" algn="l"/>
                <a:tab pos="4460240" algn="l"/>
                <a:tab pos="473265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un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2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	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085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835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08</a:t>
            </a:r>
            <a:r>
              <a:rPr dirty="0" sz="1150" spc="-5">
                <a:latin typeface="Times New Roman"/>
                <a:cs typeface="Times New Roman"/>
              </a:rPr>
              <a:t>4</a:t>
            </a:r>
            <a:r>
              <a:rPr dirty="0" sz="1150" spc="5">
                <a:latin typeface="Times New Roman"/>
                <a:cs typeface="Times New Roman"/>
              </a:rPr>
              <a:t>5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290"/>
              </a:lnSpc>
            </a:pP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345"/>
              </a:lnSpc>
              <a:buFont typeface="Times New Roman"/>
              <a:buAutoNum type="arabicPeriod" startAt="47"/>
              <a:tabLst>
                <a:tab pos="235585" algn="l"/>
                <a:tab pos="385508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,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R,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/</a:t>
            </a:r>
            <a:r>
              <a:rPr dirty="0" sz="1150" spc="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ode</a:t>
            </a:r>
            <a:endParaRPr sz="1150">
              <a:latin typeface="Times New Roman"/>
              <a:cs typeface="Times New Roman"/>
            </a:endParaRPr>
          </a:p>
          <a:p>
            <a:pPr lvl="1" marL="12700" marR="18415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532890" algn="l"/>
                <a:tab pos="26816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ini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um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um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bi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47"/>
              <a:tabLst>
                <a:tab pos="235585" algn="l"/>
                <a:tab pos="2898775" algn="l"/>
              </a:tabLst>
            </a:pP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ini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-30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endParaRPr sz="1150">
              <a:latin typeface="Times New Roman"/>
              <a:cs typeface="Times New Roman"/>
            </a:endParaRPr>
          </a:p>
          <a:p>
            <a:pPr lvl="1" marL="12700" marR="65786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uble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ul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iple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iple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47"/>
              <a:tabLst>
                <a:tab pos="235585" algn="l"/>
                <a:tab pos="3333115" algn="l"/>
              </a:tabLst>
            </a:pP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/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low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086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ode</a:t>
            </a:r>
            <a:endParaRPr sz="1150">
              <a:latin typeface="Times New Roman"/>
              <a:cs typeface="Times New Roman"/>
            </a:endParaRPr>
          </a:p>
          <a:p>
            <a:pPr lvl="1" marL="12700" marR="48514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10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um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)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 spc="5">
                <a:latin typeface="Times New Roman"/>
                <a:cs typeface="Times New Roman"/>
              </a:rPr>
              <a:t>B)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75"/>
              </a:lnSpc>
              <a:buFont typeface="Times New Roman"/>
              <a:buAutoNum type="arabicPeriod" startAt="47"/>
              <a:tabLst>
                <a:tab pos="235585" algn="l"/>
                <a:tab pos="4812030" algn="l"/>
              </a:tabLst>
            </a:pP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ont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bus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,</a:t>
            </a: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out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  <a:p>
            <a:pPr lvl="1" marL="12700" marR="43624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sh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nsh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47"/>
              <a:tabLst>
                <a:tab pos="235585" algn="l"/>
                <a:tab pos="75882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od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ont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-20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endParaRPr sz="1150">
              <a:latin typeface="Times New Roman"/>
              <a:cs typeface="Times New Roman"/>
            </a:endParaRPr>
          </a:p>
          <a:p>
            <a:pPr lvl="1" marL="12700" marR="52768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ts val="1340"/>
              </a:lnSpc>
              <a:spcBef>
                <a:spcPts val="5"/>
              </a:spcBef>
              <a:buFont typeface="Times New Roman"/>
              <a:buAutoNum type="arabicPeriod" startAt="47"/>
              <a:tabLst>
                <a:tab pos="235585" algn="l"/>
                <a:tab pos="782955" algn="l"/>
              </a:tabLst>
            </a:pP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nst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upt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vi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ut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>
                <a:latin typeface="Times New Roman"/>
                <a:cs typeface="Times New Roman"/>
              </a:rPr>
              <a:t> 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upt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  <a:p>
            <a:pPr lvl="1" marL="12700" marR="748030" indent="444500">
              <a:lnSpc>
                <a:spcPts val="1340"/>
              </a:lnSpc>
              <a:spcBef>
                <a:spcPts val="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tu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305"/>
              </a:lnSpc>
              <a:buFont typeface="Times New Roman"/>
              <a:buAutoNum type="arabicPeriod" startAt="47"/>
              <a:tabLst>
                <a:tab pos="235585" algn="l"/>
                <a:tab pos="262763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ine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>
                <a:latin typeface="Times New Roman"/>
                <a:cs typeface="Times New Roman"/>
              </a:rPr>
              <a:t>ible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om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316" y="6122535"/>
            <a:ext cx="1700530" cy="5149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20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  <a:p>
            <a:pPr marL="457200">
              <a:lnSpc>
                <a:spcPts val="1345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)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 spc="5">
                <a:latin typeface="Times New Roman"/>
                <a:cs typeface="Times New Roman"/>
              </a:rPr>
              <a:t>B)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S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91019" y="6122535"/>
            <a:ext cx="1354455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6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316" y="6634600"/>
            <a:ext cx="5609590" cy="2391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330"/>
              </a:lnSpc>
              <a:buFont typeface="Times New Roman"/>
              <a:buAutoNum type="arabicPeriod" startAt="54"/>
              <a:tabLst>
                <a:tab pos="235585" algn="l"/>
                <a:tab pos="3966210" algn="l"/>
              </a:tabLst>
            </a:pPr>
            <a:r>
              <a:rPr dirty="0" sz="115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20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ould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  <a:p>
            <a:pPr lvl="1" marL="12700" marR="251460" indent="444500">
              <a:lnSpc>
                <a:spcPts val="1340"/>
              </a:lnSpc>
              <a:spcBef>
                <a:spcPts val="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54"/>
              <a:tabLst>
                <a:tab pos="235585" algn="l"/>
                <a:tab pos="427736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3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ons,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sh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uld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id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54800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-30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54"/>
              <a:tabLst>
                <a:tab pos="235585" algn="l"/>
                <a:tab pos="265176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  <a:p>
            <a:pPr lvl="1" marL="12700" marR="61785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12700" marR="236220">
              <a:lnSpc>
                <a:spcPts val="1340"/>
              </a:lnSpc>
              <a:spcBef>
                <a:spcPts val="5"/>
              </a:spcBef>
              <a:buFont typeface="Times New Roman"/>
              <a:buAutoNum type="arabicPeriod" startAt="54"/>
              <a:tabLst>
                <a:tab pos="235585" algn="l"/>
                <a:tab pos="536511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30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sho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  <a:p>
            <a:pPr lvl="1" marL="12700" marR="663575" indent="444500">
              <a:lnSpc>
                <a:spcPts val="1340"/>
              </a:lnSpc>
              <a:spcBef>
                <a:spcPts val="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6" y="1346320"/>
            <a:ext cx="5623560" cy="2927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60"/>
              </a:lnSpc>
              <a:buFont typeface="Times New Roman"/>
              <a:buAutoNum type="arabicPeriod" startAt="58"/>
              <a:tabLst>
                <a:tab pos="235585" algn="l"/>
                <a:tab pos="109537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hip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  <a:p>
            <a:pPr lvl="1" marL="12700" marR="221615" indent="444500">
              <a:lnSpc>
                <a:spcPts val="1330"/>
              </a:lnSpc>
              <a:spcBef>
                <a:spcPts val="6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58"/>
              <a:tabLst>
                <a:tab pos="235585" algn="l"/>
                <a:tab pos="2729865" algn="l"/>
              </a:tabLst>
            </a:pP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ov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k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ndi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endParaRPr sz="1150">
              <a:latin typeface="Times New Roman"/>
              <a:cs typeface="Times New Roman"/>
            </a:endParaRPr>
          </a:p>
          <a:p>
            <a:pPr lvl="1" marL="12700" marR="37338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40715" algn="l"/>
                <a:tab pos="1791970" algn="l"/>
                <a:tab pos="3126105" algn="l"/>
                <a:tab pos="4460240" algn="l"/>
              </a:tabLst>
            </a:pPr>
            <a:r>
              <a:rPr dirty="0" sz="1150" spc="-15">
                <a:latin typeface="Times New Roman"/>
                <a:cs typeface="Times New Roman"/>
              </a:rPr>
              <a:t>L</a:t>
            </a:r>
            <a:r>
              <a:rPr dirty="0" sz="1150" spc="2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1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M</a:t>
            </a:r>
            <a:r>
              <a:rPr dirty="0" sz="1150" spc="30">
                <a:latin typeface="Times New Roman"/>
                <a:cs typeface="Times New Roman"/>
              </a:rPr>
              <a:t>C</a:t>
            </a:r>
            <a:r>
              <a:rPr dirty="0" sz="1150" spc="15">
                <a:latin typeface="Times New Roman"/>
                <a:cs typeface="Times New Roman"/>
              </a:rPr>
              <a:t>M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ts val="1340"/>
              </a:lnSpc>
              <a:spcBef>
                <a:spcPts val="5"/>
              </a:spcBef>
              <a:buFont typeface="Times New Roman"/>
              <a:buAutoNum type="arabicPeriod" startAt="58"/>
              <a:tabLst>
                <a:tab pos="235585" algn="l"/>
                <a:tab pos="278765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,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nn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ust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lvl="1" marL="638810" indent="-181610">
              <a:lnSpc>
                <a:spcPts val="1295"/>
              </a:lnSpc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ul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iple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iple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355"/>
              </a:lnSpc>
              <a:spcBef>
                <a:spcPts val="155"/>
              </a:spcBef>
              <a:buFont typeface="Times New Roman"/>
              <a:buAutoNum type="arabicPeriod" startAt="61"/>
              <a:tabLst>
                <a:tab pos="235585" algn="l"/>
                <a:tab pos="252095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ini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hip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endParaRPr sz="1150">
              <a:latin typeface="Times New Roman"/>
              <a:cs typeface="Times New Roman"/>
            </a:endParaRPr>
          </a:p>
          <a:p>
            <a:pPr lvl="1" marL="12700" marR="47625" indent="444500">
              <a:lnSpc>
                <a:spcPts val="1340"/>
              </a:lnSpc>
              <a:spcBef>
                <a:spcPts val="5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oth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)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b)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61"/>
              <a:tabLst>
                <a:tab pos="235585" algn="l"/>
                <a:tab pos="787400" algn="l"/>
              </a:tabLst>
            </a:pP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/M</a:t>
            </a:r>
            <a:endParaRPr sz="1150">
              <a:latin typeface="Times New Roman"/>
              <a:cs typeface="Times New Roman"/>
            </a:endParaRPr>
          </a:p>
          <a:p>
            <a:pPr marL="12700" marR="1007110">
              <a:lnSpc>
                <a:spcPts val="1340"/>
              </a:lnSpc>
              <a:spcBef>
                <a:spcPts val="60"/>
              </a:spcBef>
              <a:tabLst>
                <a:tab pos="1346835" algn="l"/>
                <a:tab pos="2680970" algn="l"/>
                <a:tab pos="401574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-30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05"/>
              </a:lnSpc>
              <a:tabLst>
                <a:tab pos="2667000" algn="l"/>
              </a:tabLst>
            </a:pP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7316" y="4270876"/>
            <a:ext cx="1532890" cy="5149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put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  <a:p>
            <a:pPr marL="12700" marR="26034" indent="444500">
              <a:lnSpc>
                <a:spcPts val="1340"/>
              </a:lnSpc>
              <a:spcBef>
                <a:spcPts val="60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ini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ut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46274" y="4270876"/>
            <a:ext cx="1444625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6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316" y="4782940"/>
            <a:ext cx="5640705" cy="2732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indent="-222250">
              <a:lnSpc>
                <a:spcPts val="1360"/>
              </a:lnSpc>
              <a:buFont typeface="Times New Roman"/>
              <a:buAutoNum type="arabicPeriod" startAt="64"/>
              <a:tabLst>
                <a:tab pos="235585" algn="l"/>
                <a:tab pos="639445" algn="l"/>
              </a:tabLst>
            </a:pP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q</a:t>
            </a:r>
            <a:r>
              <a:rPr dirty="0" sz="1150">
                <a:latin typeface="Times New Roman"/>
                <a:cs typeface="Times New Roman"/>
              </a:rPr>
              <a:t>ui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  <a:p>
            <a:pPr lvl="1" marL="12700" marR="57150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20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(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)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b)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71145" indent="-258445">
              <a:lnSpc>
                <a:spcPts val="1290"/>
              </a:lnSpc>
              <a:buFont typeface="Times New Roman"/>
              <a:buAutoNum type="arabicPeriod" startAt="64"/>
              <a:tabLst>
                <a:tab pos="271780" algn="l"/>
                <a:tab pos="119126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endParaRPr sz="1150">
              <a:latin typeface="Times New Roman"/>
              <a:cs typeface="Times New Roman"/>
            </a:endParaRPr>
          </a:p>
          <a:p>
            <a:pPr lvl="1" marL="12700" marR="54673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75"/>
              </a:lnSpc>
              <a:buFont typeface="Times New Roman"/>
              <a:buAutoNum type="arabicPeriod" startAt="64"/>
              <a:tabLst>
                <a:tab pos="235585" algn="l"/>
                <a:tab pos="2915285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im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pt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/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vi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  <a:p>
            <a:pPr lvl="1" marL="12700" marR="416559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ls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64"/>
              <a:tabLst>
                <a:tab pos="235585" algn="l"/>
                <a:tab pos="1084580" algn="l"/>
              </a:tabLst>
            </a:pP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ding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one</a:t>
            </a:r>
            <a:endParaRPr sz="1150">
              <a:latin typeface="Times New Roman"/>
              <a:cs typeface="Times New Roman"/>
            </a:endParaRPr>
          </a:p>
          <a:p>
            <a:pPr lvl="1" marL="12700" marR="447040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nds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ng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64"/>
              <a:tabLst>
                <a:tab pos="235585" algn="l"/>
                <a:tab pos="2190115" algn="l"/>
              </a:tabLst>
            </a:pPr>
            <a:r>
              <a:rPr dirty="0" sz="1150" spc="5">
                <a:latin typeface="Times New Roman"/>
                <a:cs typeface="Times New Roman"/>
              </a:rPr>
              <a:t>Bi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upt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marR="73596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stop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305"/>
              </a:lnSpc>
              <a:buFont typeface="Times New Roman"/>
              <a:buAutoNum type="arabicPeriod" startAt="64"/>
              <a:tabLst>
                <a:tab pos="235585" algn="l"/>
                <a:tab pos="1009650" algn="l"/>
              </a:tabLst>
            </a:pP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pt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1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ive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k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316" y="7512424"/>
            <a:ext cx="2101215" cy="5149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solv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  <a:p>
            <a:pPr marL="12700" marR="5080" indent="444500">
              <a:lnSpc>
                <a:spcPts val="1340"/>
              </a:lnSpc>
              <a:spcBef>
                <a:spcPts val="60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q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46244" y="7512424"/>
            <a:ext cx="119761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6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316" y="8024488"/>
            <a:ext cx="356997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54100" algn="l"/>
              </a:tabLst>
            </a:pPr>
            <a:r>
              <a:rPr dirty="0" sz="1150" spc="5">
                <a:latin typeface="Times New Roman"/>
                <a:cs typeface="Times New Roman"/>
              </a:rPr>
              <a:t>7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pin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7316" y="8195175"/>
            <a:ext cx="3568700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3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7</a:t>
            </a:r>
            <a:r>
              <a:rPr dirty="0" sz="1150" spc="-5">
                <a:latin typeface="Times New Roman"/>
                <a:cs typeface="Times New Roman"/>
              </a:rPr>
              <a:t>-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12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25419" y="8195175"/>
            <a:ext cx="83121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7</a:t>
            </a:r>
            <a:r>
              <a:rPr dirty="0" sz="1150" spc="-5">
                <a:latin typeface="Times New Roman"/>
                <a:cs typeface="Times New Roman"/>
              </a:rPr>
              <a:t>-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7316" y="8535027"/>
            <a:ext cx="342328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54100" algn="l"/>
              </a:tabLst>
            </a:pPr>
            <a:r>
              <a:rPr dirty="0" sz="1150" spc="5">
                <a:latin typeface="Times New Roman"/>
                <a:cs typeface="Times New Roman"/>
              </a:rPr>
              <a:t>7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7316" y="8705715"/>
            <a:ext cx="3990975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/O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v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25434" y="8705715"/>
            <a:ext cx="89408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nit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6" y="1346320"/>
            <a:ext cx="22371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23770" algn="l"/>
              </a:tabLst>
            </a:pPr>
            <a:r>
              <a:rPr dirty="0" sz="1150" spc="5">
                <a:latin typeface="Times New Roman"/>
                <a:cs typeface="Times New Roman"/>
              </a:rPr>
              <a:t>7</a:t>
            </a:r>
            <a:r>
              <a:rPr dirty="0" sz="1150" spc="-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CS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out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ut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7316" y="1517008"/>
            <a:ext cx="2445385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30"/>
              </a:lnSpc>
              <a:tabLst>
                <a:tab pos="179197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od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91093" y="1517008"/>
            <a:ext cx="1042669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ve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25449" y="1517008"/>
            <a:ext cx="5683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316" y="1856860"/>
            <a:ext cx="243713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7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hi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du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316" y="2027548"/>
            <a:ext cx="360934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978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 spc="5">
                <a:latin typeface="Times New Roman"/>
                <a:cs typeface="Times New Roman"/>
              </a:rPr>
              <a:t>79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 spc="5">
                <a:latin typeface="Times New Roman"/>
                <a:cs typeface="Times New Roman"/>
              </a:rPr>
              <a:t>77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25404" y="2027548"/>
            <a:ext cx="5035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981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7316" y="2368924"/>
            <a:ext cx="3493135" cy="1198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indent="-222250">
              <a:lnSpc>
                <a:spcPts val="1360"/>
              </a:lnSpc>
              <a:buFont typeface="Times New Roman"/>
              <a:buAutoNum type="arabicPeriod" startAt="74"/>
              <a:tabLst>
                <a:tab pos="235585" algn="l"/>
                <a:tab pos="2783205" algn="l"/>
              </a:tabLst>
            </a:pP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sion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20">
                <a:latin typeface="Times New Roman"/>
                <a:cs typeface="Times New Roman"/>
              </a:rPr>
              <a:t>_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12700" indent="444500">
              <a:lnSpc>
                <a:spcPts val="1345"/>
              </a:lnSpc>
              <a:buFont typeface="Times New Roman"/>
              <a:buAutoNum type="alphaUcPeriod"/>
              <a:tabLst>
                <a:tab pos="639445" algn="l"/>
              </a:tabLst>
            </a:pP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 spc="-5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tor</a:t>
            </a:r>
            <a:endParaRPr sz="1150">
              <a:latin typeface="Times New Roman"/>
              <a:cs typeface="Times New Roman"/>
            </a:endParaRPr>
          </a:p>
          <a:p>
            <a:pPr lvl="1" marL="631190" indent="-173990">
              <a:lnSpc>
                <a:spcPts val="1345"/>
              </a:lnSpc>
              <a:buFont typeface="Times New Roman"/>
              <a:buAutoNum type="alphaUcPeriod"/>
              <a:tabLst>
                <a:tab pos="631825" algn="l"/>
              </a:tabLst>
            </a:pP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 spc="-5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tor</a:t>
            </a:r>
            <a:endParaRPr sz="1150">
              <a:latin typeface="Times New Roman"/>
              <a:cs typeface="Times New Roman"/>
            </a:endParaRPr>
          </a:p>
          <a:p>
            <a:pPr lvl="1" marL="631190" indent="-173990">
              <a:lnSpc>
                <a:spcPts val="1345"/>
              </a:lnSpc>
              <a:buFont typeface="Times New Roman"/>
              <a:buAutoNum type="alphaUcPeriod"/>
              <a:tabLst>
                <a:tab pos="631825" algn="l"/>
              </a:tabLst>
            </a:pP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ium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ox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  <a:p>
            <a:pPr lvl="1" marL="12700" marR="15557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</a:tabLst>
            </a:pP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>
                <a:latin typeface="Times New Roman"/>
                <a:cs typeface="Times New Roman"/>
              </a:rPr>
              <a:t>ide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du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305"/>
              </a:lnSpc>
              <a:buFont typeface="Times New Roman"/>
              <a:buAutoNum type="arabicPeriod" startAt="74"/>
              <a:tabLst>
                <a:tab pos="235585" algn="l"/>
                <a:tab pos="2237740" algn="l"/>
              </a:tabLst>
            </a:pP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088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ont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nsisto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7316" y="3563740"/>
            <a:ext cx="368427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2</a:t>
            </a:r>
            <a:r>
              <a:rPr dirty="0" sz="1150" spc="5">
                <a:latin typeface="Times New Roman"/>
                <a:cs typeface="Times New Roman"/>
              </a:rPr>
              <a:t>90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 spc="-5">
                <a:latin typeface="Times New Roman"/>
                <a:cs typeface="Times New Roman"/>
              </a:rPr>
              <a:t>4</a:t>
            </a:r>
            <a:r>
              <a:rPr dirty="0" sz="1150" spc="5">
                <a:latin typeface="Times New Roman"/>
                <a:cs typeface="Times New Roman"/>
              </a:rPr>
              <a:t>000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3</a:t>
            </a:r>
            <a:r>
              <a:rPr dirty="0" sz="1150" spc="-5">
                <a:latin typeface="Times New Roman"/>
                <a:cs typeface="Times New Roman"/>
              </a:rPr>
              <a:t>4</a:t>
            </a:r>
            <a:r>
              <a:rPr dirty="0" sz="1150" spc="5">
                <a:latin typeface="Times New Roman"/>
                <a:cs typeface="Times New Roman"/>
              </a:rPr>
              <a:t>000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25419" y="3563740"/>
            <a:ext cx="57658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5</a:t>
            </a:r>
            <a:r>
              <a:rPr dirty="0" sz="1150" spc="5">
                <a:latin typeface="Times New Roman"/>
                <a:cs typeface="Times New Roman"/>
              </a:rPr>
              <a:t>40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7316" y="3905116"/>
            <a:ext cx="2040889" cy="8553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indent="-222250">
              <a:lnSpc>
                <a:spcPts val="1360"/>
              </a:lnSpc>
              <a:buFont typeface="Times New Roman"/>
              <a:buAutoNum type="arabicPeriod" startAt="76"/>
              <a:tabLst>
                <a:tab pos="235585" algn="l"/>
                <a:tab pos="2027555" algn="l"/>
              </a:tabLst>
            </a:pP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25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lvl="1" marL="638810" indent="-181610">
              <a:lnSpc>
                <a:spcPts val="1340"/>
              </a:lnSpc>
              <a:buFont typeface="Times New Roman"/>
              <a:buAutoNum type="alphaUcPeriod"/>
              <a:tabLst>
                <a:tab pos="63944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  <a:p>
            <a:pPr marL="12700" marR="250825" indent="444500">
              <a:lnSpc>
                <a:spcPts val="1340"/>
              </a:lnSpc>
              <a:spcBef>
                <a:spcPts val="55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ble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05"/>
              </a:lnSpc>
            </a:pPr>
            <a:r>
              <a:rPr dirty="0" sz="1150" spc="5">
                <a:latin typeface="Times New Roman"/>
                <a:cs typeface="Times New Roman"/>
              </a:rPr>
              <a:t>7</a:t>
            </a:r>
            <a:r>
              <a:rPr dirty="0" sz="1150" spc="-5">
                <a:latin typeface="Times New Roman"/>
                <a:cs typeface="Times New Roman"/>
              </a:rPr>
              <a:t>7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91049" y="4075803"/>
            <a:ext cx="1540510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55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55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sion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7316" y="4757032"/>
            <a:ext cx="3982085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ble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ble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5419" y="4757032"/>
            <a:ext cx="103505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ng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7316" y="5098408"/>
            <a:ext cx="5516880" cy="2220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indent="-222250">
              <a:lnSpc>
                <a:spcPts val="1360"/>
              </a:lnSpc>
              <a:buFont typeface="Times New Roman"/>
              <a:buAutoNum type="arabicPeriod" startAt="78"/>
              <a:tabLst>
                <a:tab pos="235585" algn="l"/>
                <a:tab pos="3843654" algn="l"/>
              </a:tabLst>
            </a:pP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86,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ple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ble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pts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lvl="1" marL="12700" marR="410209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5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90"/>
              </a:lnSpc>
              <a:buFont typeface="Times New Roman"/>
              <a:buAutoNum type="arabicPeriod" startAt="78"/>
              <a:tabLst>
                <a:tab pos="235585" algn="l"/>
                <a:tab pos="3447415" algn="l"/>
              </a:tabLst>
            </a:pP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20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ov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low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lvl="1" marL="12700" indent="444500">
              <a:lnSpc>
                <a:spcPts val="1345"/>
              </a:lnSpc>
              <a:buFont typeface="Times New Roman"/>
              <a:buAutoNum type="alphaUcPeriod"/>
              <a:tabLst>
                <a:tab pos="639445" algn="l"/>
              </a:tabLst>
            </a:pP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s.</a:t>
            </a:r>
            <a:endParaRPr sz="1150">
              <a:latin typeface="Times New Roman"/>
              <a:cs typeface="Times New Roman"/>
            </a:endParaRPr>
          </a:p>
          <a:p>
            <a:pPr lvl="1" marL="631190" indent="-173990">
              <a:lnSpc>
                <a:spcPts val="1345"/>
              </a:lnSpc>
              <a:buFont typeface="Times New Roman"/>
              <a:buAutoNum type="alphaUcPeriod"/>
              <a:tabLst>
                <a:tab pos="631825" algn="l"/>
              </a:tabLst>
            </a:pP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-20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20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out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ir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on.</a:t>
            </a:r>
            <a:endParaRPr sz="1150">
              <a:latin typeface="Times New Roman"/>
              <a:cs typeface="Times New Roman"/>
            </a:endParaRPr>
          </a:p>
          <a:p>
            <a:pPr lvl="1" marL="631190" indent="-173990">
              <a:lnSpc>
                <a:spcPts val="1345"/>
              </a:lnSpc>
              <a:buFont typeface="Times New Roman"/>
              <a:buAutoNum type="alphaUcPeriod"/>
              <a:tabLst>
                <a:tab pos="631825" algn="l"/>
              </a:tabLst>
            </a:pP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t.</a:t>
            </a:r>
            <a:endParaRPr sz="1150">
              <a:latin typeface="Times New Roman"/>
              <a:cs typeface="Times New Roman"/>
            </a:endParaRPr>
          </a:p>
          <a:p>
            <a:pPr lvl="1" marL="12700" marR="4213225" indent="444500">
              <a:lnSpc>
                <a:spcPts val="1340"/>
              </a:lnSpc>
              <a:spcBef>
                <a:spcPts val="60"/>
              </a:spcBef>
              <a:buFont typeface="Times New Roman"/>
              <a:buAutoNum type="alphaUcPeriod"/>
              <a:tabLst>
                <a:tab pos="639445" algn="l"/>
              </a:tabLst>
            </a:pP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bt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280"/>
              </a:lnSpc>
              <a:buFont typeface="Times New Roman"/>
              <a:buAutoNum type="arabicPeriod" startAt="78"/>
              <a:tabLst>
                <a:tab pos="235585" algn="l"/>
              </a:tabLst>
            </a:pP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pts?</a:t>
            </a:r>
            <a:endParaRPr sz="1150">
              <a:latin typeface="Times New Roman"/>
              <a:cs typeface="Times New Roman"/>
            </a:endParaRPr>
          </a:p>
          <a:p>
            <a:pPr lvl="1" marL="12700" marR="5080" indent="444500">
              <a:lnSpc>
                <a:spcPts val="1340"/>
              </a:lnSpc>
              <a:spcBef>
                <a:spcPts val="5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V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2</a:t>
            </a:r>
            <a:r>
              <a:rPr dirty="0" sz="1150" spc="5">
                <a:latin typeface="Times New Roman"/>
                <a:cs typeface="Times New Roman"/>
              </a:rPr>
              <a:t>55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V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 spc="2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ts val="1305"/>
              </a:lnSpc>
              <a:buFont typeface="Times New Roman"/>
              <a:buAutoNum type="arabicPeriod" startAt="78"/>
              <a:tabLst>
                <a:tab pos="235585" algn="l"/>
              </a:tabLst>
            </a:pP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lo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7316" y="7315827"/>
            <a:ext cx="3121660" cy="685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marL="12700" marR="5080" indent="444500">
              <a:lnSpc>
                <a:spcPts val="1340"/>
              </a:lnSpc>
              <a:spcBef>
                <a:spcPts val="60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/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x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/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05"/>
              </a:lnSpc>
            </a:pP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38784" y="7315827"/>
            <a:ext cx="249555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60"/>
              </a:lnSpc>
            </a:pPr>
            <a:r>
              <a:rPr dirty="0" sz="1150" spc="1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su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po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ts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pip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ni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7316" y="7998579"/>
            <a:ext cx="2382520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02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24H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91064" y="7998579"/>
            <a:ext cx="60325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33H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25419" y="7998579"/>
            <a:ext cx="6096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09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7316" y="8339956"/>
            <a:ext cx="24225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71725" algn="l"/>
              </a:tabLst>
            </a:pP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7316" y="8510644"/>
            <a:ext cx="2398395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44500">
              <a:lnSpc>
                <a:spcPts val="1340"/>
              </a:lnSpc>
              <a:tabLst>
                <a:tab pos="179197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91064" y="8510644"/>
            <a:ext cx="6432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25419" y="8510644"/>
            <a:ext cx="6343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6" y="1346320"/>
            <a:ext cx="280035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49550" algn="l"/>
              </a:tabLst>
            </a:pP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2324" y="1517008"/>
            <a:ext cx="1830070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330"/>
              </a:lnSpc>
              <a:tabLst>
                <a:tab pos="134683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40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91049" y="1517008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85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25404" y="1517008"/>
            <a:ext cx="5035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4</a:t>
            </a:r>
            <a:r>
              <a:rPr dirty="0" sz="1150" spc="5">
                <a:latin typeface="Times New Roman"/>
                <a:cs typeface="Times New Roman"/>
              </a:rPr>
              <a:t>008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316" y="1856860"/>
            <a:ext cx="4942840" cy="713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indent="-222250">
              <a:lnSpc>
                <a:spcPts val="1360"/>
              </a:lnSpc>
              <a:buFont typeface="Times New Roman"/>
              <a:buAutoNum type="arabicPeriod" startAt="85"/>
              <a:tabLst>
                <a:tab pos="235585" algn="l"/>
                <a:tab pos="2893060" algn="l"/>
              </a:tabLst>
            </a:pP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tus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lso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lvl="1" marL="12700" marR="5080" indent="444500">
              <a:lnSpc>
                <a:spcPts val="1360"/>
              </a:lnSpc>
              <a:spcBef>
                <a:spcPts val="45"/>
              </a:spcBef>
              <a:buFont typeface="Times New Roman"/>
              <a:buAutoNum type="alphaUcPeriod"/>
              <a:tabLst>
                <a:tab pos="639445" algn="l"/>
                <a:tab pos="1791970" algn="l"/>
                <a:tab pos="3126105" algn="l"/>
                <a:tab pos="446024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20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ul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tor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unt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25">
                <a:latin typeface="Times New Roman"/>
                <a:cs typeface="Times New Roman"/>
              </a:rPr>
              <a:t>S</a:t>
            </a:r>
            <a:r>
              <a:rPr dirty="0" sz="1150" spc="-25">
                <a:latin typeface="Times New Roman"/>
                <a:cs typeface="Times New Roman"/>
              </a:rPr>
              <a:t>W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R: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ct val="100000"/>
              </a:lnSpc>
              <a:spcBef>
                <a:spcPts val="125"/>
              </a:spcBef>
              <a:buFont typeface="Times New Roman"/>
              <a:buAutoNum type="arabicPeriod" startAt="85"/>
              <a:tabLst>
                <a:tab pos="235585" algn="l"/>
              </a:tabLst>
            </a:pP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ing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15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hin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2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316" y="2591428"/>
            <a:ext cx="1630680" cy="567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ont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ol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  <a:p>
            <a:pPr marL="12700" marR="104775" indent="444500">
              <a:lnSpc>
                <a:spcPct val="111300"/>
              </a:lnSpc>
              <a:spcBef>
                <a:spcPts val="25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46229" y="2591428"/>
            <a:ext cx="188341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nit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(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15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7316" y="3181216"/>
            <a:ext cx="42316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7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thod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b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15">
                <a:latin typeface="Times New Roman"/>
                <a:cs typeface="Times New Roman"/>
              </a:rPr>
              <a:t>y</a:t>
            </a:r>
            <a:r>
              <a:rPr dirty="0" sz="1150" spc="20">
                <a:latin typeface="Times New Roman"/>
                <a:cs typeface="Times New Roman"/>
              </a:rPr>
              <a:t>p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7316" y="3376288"/>
            <a:ext cx="1873885" cy="1351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  <a:p>
            <a:pPr marL="12700" marR="572770" indent="444500">
              <a:lnSpc>
                <a:spcPct val="111300"/>
              </a:lnSpc>
              <a:spcBef>
                <a:spcPts val="25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/O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 startAt="88"/>
              <a:tabLst>
                <a:tab pos="235585" algn="l"/>
              </a:tabLst>
            </a:pP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bus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bidi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l?</a:t>
            </a:r>
            <a:endParaRPr sz="1150">
              <a:latin typeface="Times New Roman"/>
              <a:cs typeface="Times New Roman"/>
            </a:endParaRPr>
          </a:p>
          <a:p>
            <a:pPr lvl="1" marL="680085" indent="-222885">
              <a:lnSpc>
                <a:spcPct val="100000"/>
              </a:lnSpc>
              <a:spcBef>
                <a:spcPts val="155"/>
              </a:spcBef>
              <a:buFont typeface="Times New Roman"/>
              <a:buAutoNum type="alphaUcPeriod"/>
              <a:tabLst>
                <a:tab pos="680720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endParaRPr sz="1150">
              <a:latin typeface="Times New Roman"/>
              <a:cs typeface="Times New Roman"/>
            </a:endParaRPr>
          </a:p>
          <a:p>
            <a:pPr marL="12700" marR="663575" indent="444500">
              <a:lnSpc>
                <a:spcPct val="1122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bus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46244" y="3376288"/>
            <a:ext cx="200533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-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/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46244" y="4161147"/>
            <a:ext cx="1296670" cy="370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bo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7316" y="4749412"/>
            <a:ext cx="286131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10510" algn="l"/>
              </a:tabLst>
            </a:pP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(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)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7316" y="4946008"/>
            <a:ext cx="1599565" cy="567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–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bus</a:t>
            </a:r>
            <a:endParaRPr sz="1150">
              <a:latin typeface="Times New Roman"/>
              <a:cs typeface="Times New Roman"/>
            </a:endParaRPr>
          </a:p>
          <a:p>
            <a:pPr marL="12700" marR="5080" indent="444500">
              <a:lnSpc>
                <a:spcPct val="1122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–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bus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46229" y="4946008"/>
            <a:ext cx="1142365" cy="370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–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–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bus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7316" y="5534272"/>
            <a:ext cx="397256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9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ul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ipl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7316" y="5730868"/>
            <a:ext cx="1762760" cy="958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ct val="100000"/>
              </a:lnSpc>
              <a:spcBef>
                <a:spcPts val="180"/>
              </a:spcBef>
              <a:buFont typeface="Times New Roman"/>
              <a:buAutoNum type="arabicPeriod" startAt="91"/>
              <a:tabLst>
                <a:tab pos="235585" algn="l"/>
              </a:tabLst>
            </a:pP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d?</a:t>
            </a:r>
            <a:endParaRPr sz="1150">
              <a:latin typeface="Times New Roman"/>
              <a:cs typeface="Times New Roman"/>
            </a:endParaRPr>
          </a:p>
          <a:p>
            <a:pPr lvl="1" marL="12700" marR="565150" indent="444500">
              <a:lnSpc>
                <a:spcPts val="1550"/>
              </a:lnSpc>
              <a:spcBef>
                <a:spcPts val="65"/>
              </a:spcBef>
              <a:buFont typeface="Times New Roman"/>
              <a:buAutoNum type="alphaUcPeriod"/>
              <a:tabLst>
                <a:tab pos="680720" algn="l"/>
              </a:tabLst>
            </a:pPr>
            <a:r>
              <a:rPr dirty="0" sz="1150">
                <a:latin typeface="Times New Roman"/>
                <a:cs typeface="Times New Roman"/>
              </a:rPr>
              <a:t>V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ble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56795" y="5730868"/>
            <a:ext cx="19050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46835" algn="l"/>
              </a:tabLst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286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386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5506" y="5730868"/>
            <a:ext cx="70167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56825" y="6319132"/>
            <a:ext cx="69215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91165" y="6319132"/>
            <a:ext cx="21742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46835" algn="l"/>
              </a:tabLst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7316" y="6710800"/>
            <a:ext cx="2932430" cy="1546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indent="-222250">
              <a:lnSpc>
                <a:spcPct val="100000"/>
              </a:lnSpc>
              <a:buFont typeface="Times New Roman"/>
              <a:buAutoNum type="arabicPeriod" startAt="92"/>
              <a:tabLst>
                <a:tab pos="235585" algn="l"/>
              </a:tabLst>
            </a:pP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ot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x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ut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)</a:t>
            </a:r>
            <a:r>
              <a:rPr dirty="0" sz="1150" spc="5">
                <a:latin typeface="Times New Roman"/>
                <a:cs typeface="Times New Roman"/>
              </a:rPr>
              <a:t>?</a:t>
            </a:r>
            <a:endParaRPr sz="1150">
              <a:latin typeface="Times New Roman"/>
              <a:cs typeface="Times New Roman"/>
            </a:endParaRPr>
          </a:p>
          <a:p>
            <a:pPr lvl="1" marL="624840" indent="-167640">
              <a:lnSpc>
                <a:spcPct val="100000"/>
              </a:lnSpc>
              <a:spcBef>
                <a:spcPts val="180"/>
              </a:spcBef>
              <a:buFont typeface="Times New Roman"/>
              <a:buAutoNum type="alphaUcPeriod"/>
              <a:tabLst>
                <a:tab pos="62547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it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  <a:p>
            <a:pPr marL="12700" marR="1285875" indent="444500">
              <a:lnSpc>
                <a:spcPts val="1550"/>
              </a:lnSpc>
              <a:spcBef>
                <a:spcPts val="65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  <a:p>
            <a:pPr marL="234950" indent="-222250">
              <a:lnSpc>
                <a:spcPct val="100000"/>
              </a:lnSpc>
              <a:spcBef>
                <a:spcPts val="75"/>
              </a:spcBef>
              <a:buFont typeface="Times New Roman"/>
              <a:buAutoNum type="arabicPeriod" startAt="93"/>
              <a:tabLst>
                <a:tab pos="235585" algn="l"/>
                <a:tab pos="2720975" algn="l"/>
              </a:tabLst>
            </a:pP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20</a:t>
            </a:r>
            <a:r>
              <a:rPr dirty="0" sz="1150" spc="-5">
                <a:latin typeface="Times New Roman"/>
                <a:cs typeface="Times New Roman"/>
              </a:rPr>
              <a:t>-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lvl="1" marL="624840" indent="-167640">
              <a:lnSpc>
                <a:spcPct val="100000"/>
              </a:lnSpc>
              <a:spcBef>
                <a:spcPts val="180"/>
              </a:spcBef>
              <a:buFont typeface="Times New Roman"/>
              <a:buAutoNum type="alphaUcPeriod"/>
              <a:tabLst>
                <a:tab pos="625475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 spc="-5">
                <a:latin typeface="Times New Roman"/>
                <a:cs typeface="Times New Roman"/>
              </a:rPr>
              <a:t>4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576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endParaRPr sz="1150">
              <a:latin typeface="Times New Roman"/>
              <a:cs typeface="Times New Roman"/>
            </a:endParaRPr>
          </a:p>
          <a:p>
            <a:pPr marL="48895" marR="1127760" indent="408305">
              <a:lnSpc>
                <a:spcPct val="1113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 spc="-5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 spc="-5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304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91064" y="6908920"/>
            <a:ext cx="553720" cy="368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Clo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91064" y="7693779"/>
            <a:ext cx="1372235" cy="368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 spc="-5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 spc="5">
                <a:latin typeface="Times New Roman"/>
                <a:cs typeface="Times New Roman"/>
              </a:rPr>
              <a:t>7</a:t>
            </a:r>
            <a:r>
              <a:rPr dirty="0" sz="1150" spc="-5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152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,</a:t>
            </a:r>
            <a:r>
              <a:rPr dirty="0" sz="1150" spc="-5">
                <a:latin typeface="Times New Roman"/>
                <a:cs typeface="Times New Roman"/>
              </a:rPr>
              <a:t>3</a:t>
            </a:r>
            <a:r>
              <a:rPr dirty="0" sz="1150" spc="5">
                <a:latin typeface="Times New Roman"/>
                <a:cs typeface="Times New Roman"/>
              </a:rPr>
              <a:t>88</a:t>
            </a:r>
            <a:r>
              <a:rPr dirty="0" sz="1150" spc="-5">
                <a:latin typeface="Times New Roman"/>
                <a:cs typeface="Times New Roman"/>
              </a:rPr>
              <a:t>,</a:t>
            </a:r>
            <a:r>
              <a:rPr dirty="0" sz="1150" spc="5">
                <a:latin typeface="Times New Roman"/>
                <a:cs typeface="Times New Roman"/>
              </a:rPr>
              <a:t>6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7316" y="8280520"/>
            <a:ext cx="355092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9</a:t>
            </a:r>
            <a:r>
              <a:rPr dirty="0" sz="1150" spc="-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ing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inst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3891" y="8477115"/>
            <a:ext cx="1656714" cy="56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259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nt)</a:t>
            </a:r>
            <a:endParaRPr sz="1150">
              <a:latin typeface="Times New Roman"/>
              <a:cs typeface="Times New Roman"/>
            </a:endParaRPr>
          </a:p>
          <a:p>
            <a:pPr marL="12700" marR="5080" indent="408305">
              <a:lnSpc>
                <a:spcPct val="111300"/>
              </a:lnSpc>
              <a:spcBef>
                <a:spcPts val="10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nt)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91049" y="8477115"/>
            <a:ext cx="1211580" cy="370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20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ot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6" y="1347844"/>
            <a:ext cx="33274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03575" algn="l"/>
              </a:tabLst>
            </a:pPr>
            <a:r>
              <a:rPr dirty="0" sz="1150" spc="5">
                <a:latin typeface="Times New Roman"/>
                <a:cs typeface="Times New Roman"/>
              </a:rPr>
              <a:t>9</a:t>
            </a:r>
            <a:r>
              <a:rPr dirty="0" sz="1150" spc="-5">
                <a:latin typeface="Times New Roman"/>
                <a:cs typeface="Times New Roman"/>
              </a:rPr>
              <a:t>5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 </a:t>
            </a:r>
            <a:r>
              <a:rPr dirty="0" sz="1150" u="sng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_</a:t>
            </a:r>
            <a:r>
              <a:rPr dirty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3891" y="1542916"/>
            <a:ext cx="1876425" cy="567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1005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-10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endParaRPr sz="1150">
              <a:latin typeface="Times New Roman"/>
              <a:cs typeface="Times New Roman"/>
            </a:endParaRPr>
          </a:p>
          <a:p>
            <a:pPr marL="12700" marR="693420" indent="408305">
              <a:lnSpc>
                <a:spcPct val="112200"/>
              </a:lnSpc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lf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91034" y="1542916"/>
            <a:ext cx="1123950" cy="370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oth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bo</a:t>
            </a:r>
            <a:r>
              <a:rPr dirty="0" sz="1150" spc="-5">
                <a:latin typeface="Times New Roman"/>
                <a:cs typeface="Times New Roman"/>
              </a:rPr>
              <a:t>v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316" y="2131180"/>
            <a:ext cx="438531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9</a:t>
            </a:r>
            <a:r>
              <a:rPr dirty="0" sz="1150" spc="-5">
                <a:latin typeface="Times New Roman"/>
                <a:cs typeface="Times New Roman"/>
              </a:rPr>
              <a:t>6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ing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08</a:t>
            </a:r>
            <a:r>
              <a:rPr dirty="0" sz="1150" spc="-5">
                <a:latin typeface="Times New Roman"/>
                <a:cs typeface="Times New Roman"/>
              </a:rPr>
              <a:t>6</a:t>
            </a:r>
            <a:r>
              <a:rPr dirty="0" sz="1150" spc="10">
                <a:latin typeface="Times New Roman"/>
                <a:cs typeface="Times New Roman"/>
              </a:rPr>
              <a:t>/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088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30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-10">
                <a:latin typeface="Times New Roman"/>
                <a:cs typeface="Times New Roman"/>
              </a:rPr>
              <a:t>-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pose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st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3891" y="2327776"/>
            <a:ext cx="1767839" cy="567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1005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-10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Code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 spc="15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  <a:p>
            <a:pPr marL="12700" marR="5080" indent="408305">
              <a:lnSpc>
                <a:spcPts val="1560"/>
              </a:lnSpc>
              <a:spcBef>
                <a:spcPts val="55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k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)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46259" y="2327776"/>
            <a:ext cx="1549400" cy="368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nt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 spc="10">
                <a:latin typeface="Times New Roman"/>
                <a:cs typeface="Times New Roman"/>
              </a:rPr>
              <a:t>D</a:t>
            </a:r>
            <a:r>
              <a:rPr dirty="0" sz="1150" spc="-10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(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316" y="2916040"/>
            <a:ext cx="3790950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indent="-222250">
              <a:lnSpc>
                <a:spcPct val="100000"/>
              </a:lnSpc>
              <a:buFont typeface="Times New Roman"/>
              <a:buAutoNum type="arabicPeriod" startAt="97"/>
              <a:tabLst>
                <a:tab pos="235585" algn="l"/>
              </a:tabLst>
            </a:pP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20</a:t>
            </a:r>
            <a:r>
              <a:rPr dirty="0" sz="1150" spc="-5">
                <a:latin typeface="Times New Roman"/>
                <a:cs typeface="Times New Roman"/>
              </a:rPr>
              <a:t>-</a:t>
            </a:r>
            <a:r>
              <a:rPr dirty="0" sz="1150">
                <a:latin typeface="Times New Roman"/>
                <a:cs typeface="Times New Roman"/>
              </a:rPr>
              <a:t>bit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dd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15">
                <a:latin typeface="Times New Roman"/>
                <a:cs typeface="Times New Roman"/>
              </a:rPr>
              <a:t>s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b</a:t>
            </a:r>
            <a:r>
              <a:rPr dirty="0" sz="1150" spc="5">
                <a:latin typeface="Times New Roman"/>
                <a:cs typeface="Times New Roman"/>
              </a:rPr>
              <a:t>us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l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20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endParaRPr sz="1150">
              <a:latin typeface="Times New Roman"/>
              <a:cs typeface="Times New Roman"/>
            </a:endParaRPr>
          </a:p>
          <a:p>
            <a:pPr lvl="1" marL="12700" marR="141605" indent="222250">
              <a:lnSpc>
                <a:spcPts val="1360"/>
              </a:lnSpc>
              <a:spcBef>
                <a:spcPts val="215"/>
              </a:spcBef>
              <a:buFont typeface="Times New Roman"/>
              <a:buAutoNum type="alphaUcPeriod"/>
              <a:tabLst>
                <a:tab pos="457834" algn="l"/>
                <a:tab pos="1791970" algn="l"/>
                <a:tab pos="3126105" algn="l"/>
              </a:tabLst>
            </a:pPr>
            <a:r>
              <a:rPr dirty="0" sz="1150" spc="5">
                <a:latin typeface="Times New Roman"/>
                <a:cs typeface="Times New Roman"/>
              </a:rPr>
              <a:t>1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2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25360" y="3111112"/>
            <a:ext cx="54673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M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7316" y="3478396"/>
            <a:ext cx="514731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9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ssor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1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-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pts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or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out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30">
                <a:latin typeface="Times New Roman"/>
                <a:cs typeface="Times New Roman"/>
              </a:rPr>
              <a:t>n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20">
                <a:latin typeface="Times New Roman"/>
                <a:cs typeface="Times New Roman"/>
              </a:rPr>
              <a:t>n</a:t>
            </a:r>
            <a:r>
              <a:rPr dirty="0" sz="1150" spc="-1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7316" y="3676516"/>
            <a:ext cx="3609340" cy="56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>
              <a:lnSpc>
                <a:spcPct val="100000"/>
              </a:lnSpc>
              <a:tabLst>
                <a:tab pos="1791970" algn="l"/>
                <a:tab pos="3126105" algn="l"/>
              </a:tabLst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85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86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8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87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150" spc="5">
                <a:latin typeface="Times New Roman"/>
                <a:cs typeface="Times New Roman"/>
              </a:rPr>
              <a:t>9</a:t>
            </a:r>
            <a:r>
              <a:rPr dirty="0" sz="1150" spc="-5">
                <a:latin typeface="Times New Roman"/>
                <a:cs typeface="Times New Roman"/>
              </a:rPr>
              <a:t>9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5">
                <a:latin typeface="Times New Roman"/>
                <a:cs typeface="Times New Roman"/>
              </a:rPr>
              <a:t>W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 spc="5">
                <a:latin typeface="Times New Roman"/>
                <a:cs typeface="Times New Roman"/>
              </a:rPr>
              <a:t>p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u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c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</a:t>
            </a:r>
            <a:r>
              <a:rPr dirty="0" sz="1150" spc="10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gs?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25404" y="3676516"/>
            <a:ext cx="5035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8</a:t>
            </a:r>
            <a:r>
              <a:rPr dirty="0" sz="1150" spc="5">
                <a:latin typeface="Times New Roman"/>
                <a:cs typeface="Times New Roman"/>
              </a:rPr>
              <a:t>088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7316" y="4263256"/>
            <a:ext cx="2516505" cy="1351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>
              <a:lnSpc>
                <a:spcPct val="100000"/>
              </a:lnSpc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i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h</a:t>
            </a:r>
            <a:r>
              <a:rPr dirty="0" sz="1150" spc="-5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ons</a:t>
            </a:r>
            <a:endParaRPr sz="1150">
              <a:latin typeface="Times New Roman"/>
              <a:cs typeface="Times New Roman"/>
            </a:endParaRPr>
          </a:p>
          <a:p>
            <a:pPr marL="12700" marR="600710" indent="222250">
              <a:lnSpc>
                <a:spcPct val="111300"/>
              </a:lnSpc>
              <a:spcBef>
                <a:spcPts val="25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 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10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5">
                <a:latin typeface="Times New Roman"/>
                <a:cs typeface="Times New Roman"/>
              </a:rPr>
              <a:t>f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2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  <a:p>
            <a:pPr marL="291465" indent="-278765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 startAt="100"/>
              <a:tabLst>
                <a:tab pos="292100" algn="l"/>
              </a:tabLst>
            </a:pPr>
            <a:r>
              <a:rPr dirty="0" sz="1150" spc="-5">
                <a:latin typeface="Times New Roman"/>
                <a:cs typeface="Times New Roman"/>
              </a:rPr>
              <a:t>T</a:t>
            </a:r>
            <a:r>
              <a:rPr dirty="0" sz="1150" spc="5">
                <a:latin typeface="Times New Roman"/>
                <a:cs typeface="Times New Roman"/>
              </a:rPr>
              <a:t>he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e</a:t>
            </a:r>
            <a:r>
              <a:rPr dirty="0" sz="1150">
                <a:latin typeface="Times New Roman"/>
                <a:cs typeface="Times New Roman"/>
              </a:rPr>
              <a:t>sult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>
                <a:latin typeface="Times New Roman"/>
                <a:cs typeface="Times New Roman"/>
              </a:rPr>
              <a:t>f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M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V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-1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,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65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1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  <a:p>
            <a:pPr lvl="1" marL="457200" indent="-222250">
              <a:lnSpc>
                <a:spcPct val="100000"/>
              </a:lnSpc>
              <a:spcBef>
                <a:spcPts val="155"/>
              </a:spcBef>
              <a:buFont typeface="Times New Roman"/>
              <a:buAutoNum type="alphaUcPeriod"/>
              <a:tabLst>
                <a:tab pos="457834" algn="l"/>
              </a:tabLst>
            </a:pPr>
            <a:r>
              <a:rPr dirty="0" sz="1150">
                <a:latin typeface="Times New Roman"/>
                <a:cs typeface="Times New Roman"/>
              </a:rPr>
              <a:t>sto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01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00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25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endParaRPr sz="1150">
              <a:latin typeface="Times New Roman"/>
              <a:cs typeface="Times New Roman"/>
            </a:endParaRPr>
          </a:p>
          <a:p>
            <a:pPr marL="12700" marR="1095375" indent="222250">
              <a:lnSpc>
                <a:spcPct val="111300"/>
              </a:lnSpc>
              <a:spcBef>
                <a:spcPts val="25"/>
              </a:spcBef>
            </a:pPr>
            <a:r>
              <a:rPr dirty="0" sz="1150" spc="5">
                <a:latin typeface="Times New Roman"/>
                <a:cs typeface="Times New Roman"/>
              </a:rPr>
              <a:t>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40H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r>
              <a:rPr dirty="0" sz="1150" spc="-5">
                <a:latin typeface="Times New Roman"/>
                <a:cs typeface="Times New Roman"/>
              </a:rPr>
              <a:t>.</a:t>
            </a:r>
            <a:r>
              <a:rPr dirty="0" sz="1150">
                <a:latin typeface="Times New Roman"/>
                <a:cs typeface="Times New Roman"/>
              </a:rPr>
              <a:t>: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90962" y="4263256"/>
            <a:ext cx="1288415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</a:t>
            </a:r>
            <a:r>
              <a:rPr dirty="0" sz="1150" spc="20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g</a:t>
            </a:r>
            <a:r>
              <a:rPr dirty="0" sz="1150">
                <a:latin typeface="Times New Roman"/>
                <a:cs typeface="Times New Roman"/>
              </a:rPr>
              <a:t>ic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p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10">
                <a:latin typeface="Times New Roman"/>
                <a:cs typeface="Times New Roman"/>
              </a:rPr>
              <a:t>i</a:t>
            </a:r>
            <a:r>
              <a:rPr dirty="0" sz="1150" spc="-5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ns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B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n</a:t>
            </a:r>
            <a:r>
              <a:rPr dirty="0" sz="1150" spc="-10">
                <a:latin typeface="Times New Roman"/>
                <a:cs typeface="Times New Roman"/>
              </a:rPr>
              <a:t>c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op</a:t>
            </a:r>
            <a:r>
              <a:rPr dirty="0" sz="1150" spc="10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t</a:t>
            </a:r>
            <a:r>
              <a:rPr dirty="0" sz="1150" spc="-5">
                <a:latin typeface="Times New Roman"/>
                <a:cs typeface="Times New Roman"/>
              </a:rPr>
              <a:t>i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5">
                <a:latin typeface="Times New Roman"/>
                <a:cs typeface="Times New Roman"/>
              </a:rPr>
              <a:t>n</a:t>
            </a:r>
            <a:r>
              <a:rPr dirty="0" sz="1150">
                <a:latin typeface="Times New Roman"/>
                <a:cs typeface="Times New Roman"/>
              </a:rPr>
              <a:t>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35693" y="5048116"/>
            <a:ext cx="154940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50" spc="5">
                <a:latin typeface="Times New Roman"/>
                <a:cs typeface="Times New Roman"/>
              </a:rPr>
              <a:t>B.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4</a:t>
            </a:r>
            <a:r>
              <a:rPr dirty="0" sz="1150" spc="-5">
                <a:latin typeface="Times New Roman"/>
                <a:cs typeface="Times New Roman"/>
              </a:rPr>
              <a:t>2</a:t>
            </a:r>
            <a:r>
              <a:rPr dirty="0" sz="1150" spc="5">
                <a:latin typeface="Times New Roman"/>
                <a:cs typeface="Times New Roman"/>
              </a:rPr>
              <a:t>H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50">
                <a:latin typeface="Times New Roman"/>
                <a:cs typeface="Times New Roman"/>
              </a:rPr>
              <a:t>D</a:t>
            </a:r>
            <a:r>
              <a:rPr dirty="0" sz="1150">
                <a:latin typeface="Times New Roman"/>
                <a:cs typeface="Times New Roman"/>
              </a:rPr>
              <a:t>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sto</a:t>
            </a:r>
            <a:r>
              <a:rPr dirty="0" sz="1150" spc="-5">
                <a:latin typeface="Times New Roman"/>
                <a:cs typeface="Times New Roman"/>
              </a:rPr>
              <a:t>r</a:t>
            </a:r>
            <a:r>
              <a:rPr dirty="0" sz="1150" spc="5">
                <a:latin typeface="Times New Roman"/>
                <a:cs typeface="Times New Roman"/>
              </a:rPr>
              <a:t>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 spc="-5">
                <a:latin typeface="Times New Roman"/>
                <a:cs typeface="Times New Roman"/>
              </a:rPr>
              <a:t>1</a:t>
            </a:r>
            <a:r>
              <a:rPr dirty="0" sz="1150" spc="5">
                <a:latin typeface="Times New Roman"/>
                <a:cs typeface="Times New Roman"/>
              </a:rPr>
              <a:t>00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0</a:t>
            </a:r>
            <a:r>
              <a:rPr dirty="0" sz="1150" spc="-5">
                <a:latin typeface="Times New Roman"/>
                <a:cs typeface="Times New Roman"/>
              </a:rPr>
              <a:t>0</a:t>
            </a:r>
            <a:r>
              <a:rPr dirty="0" sz="1150" spc="5">
                <a:latin typeface="Times New Roman"/>
                <a:cs typeface="Times New Roman"/>
              </a:rPr>
              <a:t>01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</a:t>
            </a:r>
            <a:r>
              <a:rPr dirty="0" sz="1150" spc="5">
                <a:latin typeface="Times New Roman"/>
                <a:cs typeface="Times New Roman"/>
              </a:rPr>
              <a:t>L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Siraj</dc:creator>
  <dc:title>Microsoft Word - Multiple Choice Questions on 8086 Microprocessor</dc:title>
  <dcterms:created xsi:type="dcterms:W3CDTF">2018-11-14T15:07:34Z</dcterms:created>
  <dcterms:modified xsi:type="dcterms:W3CDTF">2018-11-14T15:07:34Z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2015-08-19T00:00:00Z</vt:filetime>
  </property>
  <property fmtid="{D5CDD505-2E9C-101B-9397-08002B2CF9AE}" pid="3" name="LastSaved">
    <vt:filetime>2018-11-14T00:00:00Z</vt:filetime>
  </property>
</Properties>
</file>